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thumbnail.jpeg" ContentType="image/jpeg"/>
  <Override PartName="/ppt/media/animation22-1-1.png" ContentType="image/png"/>
  <Override PartName="/ppt/media/animation23-1-1.png" ContentType="image/png"/>
  <Override PartName="/ppt/media/animation4-1-1.png" ContentType="image/png"/>
  <Override PartName="/ppt/media/animation4-2-1.png" ContentType="image/png"/>
  <Override PartName="/ppt/media/animation4-4-1.png" ContentType="image/png"/>
  <Override PartName="/ppt/media/animation4-5-1.png" ContentType="image/png"/>
  <Override PartName="/ppt/media/animation4-6-1.png" ContentType="image/png"/>
  <Override PartName="/ppt/media/animation4-7-1.png" ContentType="image/png"/>
  <Override PartName="/ppt/media/animation7-5-1.png" ContentType="image/png"/>
  <Override PartName="/ppt/media/image1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layer14-1.png" ContentType="image/png"/>
  <Override PartName="/ppt/media/layer14-2.png" ContentType="image/png"/>
  <Override PartName="/ppt/media/layer14-3.png" ContentType="image/png"/>
  <Override PartName="/ppt/media/layer14-4.png" ContentType="image/png"/>
  <Override PartName="/ppt/media/layer14-5.png" ContentType="image/png"/>
  <Override PartName="/ppt/media/layer14-6.png" ContentType="image/png"/>
  <Override PartName="/ppt/media/layer14-7.png" ContentType="image/png"/>
  <Override PartName="/ppt/media/layer14-8.png" ContentType="image/png"/>
  <Override PartName="/ppt/media/layer22-1.png" ContentType="image/png"/>
  <Override PartName="/ppt/media/layer22-2.png" ContentType="image/png"/>
  <Override PartName="/ppt/media/layer23-1.png" ContentType="image/png"/>
  <Override PartName="/ppt/media/layer23-2.png" ContentType="image/png"/>
  <Override PartName="/ppt/media/layer4-1.png" ContentType="image/png"/>
  <Override PartName="/ppt/media/layer4-10.png" ContentType="image/png"/>
  <Override PartName="/ppt/media/layer4-11.png" ContentType="image/png"/>
  <Override PartName="/ppt/media/layer4-12.png" ContentType="image/png"/>
  <Override PartName="/ppt/media/layer4-13.png" ContentType="image/png"/>
  <Override PartName="/ppt/media/layer4-14.png" ContentType="image/png"/>
  <Override PartName="/ppt/media/layer4-15.png" ContentType="image/png"/>
  <Override PartName="/ppt/media/layer4-16.png" ContentType="image/png"/>
  <Override PartName="/ppt/media/layer4-17.png" ContentType="image/png"/>
  <Override PartName="/ppt/media/layer4-18.png" ContentType="image/png"/>
  <Override PartName="/ppt/media/layer4-19.png" ContentType="image/png"/>
  <Override PartName="/ppt/media/layer4-2.png" ContentType="image/png"/>
  <Override PartName="/ppt/media/layer4-20.png" ContentType="image/png"/>
  <Override PartName="/ppt/media/layer4-3.png" ContentType="image/png"/>
  <Override PartName="/ppt/media/layer4-4.png" ContentType="image/png"/>
  <Override PartName="/ppt/media/layer4-5.png" ContentType="image/png"/>
  <Override PartName="/ppt/media/layer4-6.png" ContentType="image/png"/>
  <Override PartName="/ppt/media/layer4-7.png" ContentType="image/png"/>
  <Override PartName="/ppt/media/layer4-8.png" ContentType="image/png"/>
  <Override PartName="/ppt/media/layer4-9.png" ContentType="image/png"/>
  <Override PartName="/ppt/media/layer7-1.png" ContentType="image/png"/>
  <Override PartName="/ppt/media/layer7-10.png" ContentType="image/png"/>
  <Override PartName="/ppt/media/layer7-11.png" ContentType="image/png"/>
  <Override PartName="/ppt/media/layer7-13.png" ContentType="image/png"/>
  <Override PartName="/ppt/media/layer7-14.png" ContentType="image/png"/>
  <Override PartName="/ppt/media/layer7-15.png" ContentType="image/png"/>
  <Override PartName="/ppt/media/layer7-17.png" ContentType="image/png"/>
  <Override PartName="/ppt/media/layer7-18.png" ContentType="image/png"/>
  <Override PartName="/ppt/media/layer7-2.png" ContentType="image/png"/>
  <Override PartName="/ppt/media/layer7-20.png" ContentType="image/png"/>
  <Override PartName="/ppt/media/layer7-21.png" ContentType="image/png"/>
  <Override PartName="/ppt/media/layer7-22.png" ContentType="image/png"/>
  <Override PartName="/ppt/media/layer7-23.png" ContentType="image/png"/>
  <Override PartName="/ppt/media/layer7-24.png" ContentType="image/png"/>
  <Override PartName="/ppt/media/layer7-25.png" ContentType="image/png"/>
  <Override PartName="/ppt/media/layer7-26.png" ContentType="image/png"/>
  <Override PartName="/ppt/media/layer7-27.png" ContentType="image/png"/>
  <Override PartName="/ppt/media/layer7-28.png" ContentType="image/png"/>
  <Override PartName="/ppt/media/layer7-29.png" ContentType="image/png"/>
  <Override PartName="/ppt/media/layer7-3.png" ContentType="image/png"/>
  <Override PartName="/ppt/media/layer7-30.png" ContentType="image/png"/>
  <Override PartName="/ppt/media/layer7-31.png" ContentType="image/png"/>
  <Override PartName="/ppt/media/layer7-32.png" ContentType="image/png"/>
  <Override PartName="/ppt/media/layer7-33.png" ContentType="image/png"/>
  <Override PartName="/ppt/media/layer7-34.png" ContentType="image/png"/>
  <Override PartName="/ppt/media/layer7-35.png" ContentType="image/png"/>
  <Override PartName="/ppt/media/layer7-36.png" ContentType="image/png"/>
  <Override PartName="/ppt/media/layer7-37.png" ContentType="image/png"/>
  <Override PartName="/ppt/media/layer7-38.png" ContentType="image/png"/>
  <Override PartName="/ppt/media/layer7-39.png" ContentType="image/png"/>
  <Override PartName="/ppt/media/layer7-4.png" ContentType="image/png"/>
  <Override PartName="/ppt/media/layer7-40.png" ContentType="image/png"/>
  <Override PartName="/ppt/media/layer7-41.png" ContentType="image/png"/>
  <Override PartName="/ppt/media/layer7-42.png" ContentType="image/png"/>
  <Override PartName="/ppt/media/layer7-43.png" ContentType="image/png"/>
  <Override PartName="/ppt/media/layer7-44.png" ContentType="image/png"/>
  <Override PartName="/ppt/media/layer7-45.png" ContentType="image/png"/>
  <Override PartName="/ppt/media/layer7-46.png" ContentType="image/png"/>
  <Override PartName="/ppt/media/layer7-5.png" ContentType="image/png"/>
  <Override PartName="/ppt/media/layer7-8.png" ContentType="image/png"/>
  <Override PartName="/ppt/media/layer7-9.png" ContentType="image/png"/>
  <Override PartName="/ppt/media/media1.wmv" ContentType="video/x-ms-wmv"/>
  <Override PartName="/ppt/media/poster1.png" ContentType="image/png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9144000" cy="51435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2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766964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90697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717067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1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1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07259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26434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111274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768170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134764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232524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969778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39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39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848901506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2D33F-EA7F-4834-95D7-AEA26DF4EEF3}" type="datetimeFigureOut">
              <a:rPr lang="en-IL" smtClean="0"/>
              <a:t>2026-07-31</a:t>
            </a:fld>
            <a:endParaRPr lang="en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ACC22-E8F5-4A7F-BDF6-56D49D90AC67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290491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animation4-1-1.png"/><Relationship Id="rId4" Type="http://schemas.openxmlformats.org/officeDocument/2006/relationships/image" Target="../media/animation4-2-1.png"/><Relationship Id="rId5" Type="http://schemas.openxmlformats.org/officeDocument/2006/relationships/image" Target="../media/animation4-4-1.png"/><Relationship Id="rId6" Type="http://schemas.openxmlformats.org/officeDocument/2006/relationships/image" Target="../media/animation4-5-1.png"/><Relationship Id="rId7" Type="http://schemas.openxmlformats.org/officeDocument/2006/relationships/image" Target="../media/animation4-6-1.png"/><Relationship Id="rId8" Type="http://schemas.openxmlformats.org/officeDocument/2006/relationships/image" Target="../media/animation4-7-1.png"/><Relationship Id="rId9" Type="http://schemas.openxmlformats.org/officeDocument/2006/relationships/image" Target="../media/layer4-1.png"/><Relationship Id="rId10" Type="http://schemas.openxmlformats.org/officeDocument/2006/relationships/image" Target="../media/layer4-2.png"/><Relationship Id="rId11" Type="http://schemas.openxmlformats.org/officeDocument/2006/relationships/image" Target="../media/layer4-3.png"/><Relationship Id="rId12" Type="http://schemas.openxmlformats.org/officeDocument/2006/relationships/image" Target="../media/layer4-4.png"/><Relationship Id="rId13" Type="http://schemas.openxmlformats.org/officeDocument/2006/relationships/image" Target="../media/layer4-5.png"/><Relationship Id="rId14" Type="http://schemas.openxmlformats.org/officeDocument/2006/relationships/image" Target="../media/layer4-6.png"/><Relationship Id="rId15" Type="http://schemas.openxmlformats.org/officeDocument/2006/relationships/image" Target="../media/layer4-7.png"/><Relationship Id="rId16" Type="http://schemas.openxmlformats.org/officeDocument/2006/relationships/image" Target="../media/layer4-8.png"/><Relationship Id="rId17" Type="http://schemas.openxmlformats.org/officeDocument/2006/relationships/image" Target="../media/layer4-9.png"/><Relationship Id="rId18" Type="http://schemas.openxmlformats.org/officeDocument/2006/relationships/image" Target="../media/layer4-10.png"/><Relationship Id="rId19" Type="http://schemas.openxmlformats.org/officeDocument/2006/relationships/image" Target="../media/layer4-11.png"/><Relationship Id="rId20" Type="http://schemas.openxmlformats.org/officeDocument/2006/relationships/image" Target="../media/layer4-12.png"/><Relationship Id="rId21" Type="http://schemas.openxmlformats.org/officeDocument/2006/relationships/image" Target="../media/layer4-13.png"/><Relationship Id="rId22" Type="http://schemas.openxmlformats.org/officeDocument/2006/relationships/image" Target="../media/layer4-14.png"/><Relationship Id="rId23" Type="http://schemas.openxmlformats.org/officeDocument/2006/relationships/image" Target="../media/layer4-15.png"/><Relationship Id="rId24" Type="http://schemas.openxmlformats.org/officeDocument/2006/relationships/image" Target="../media/layer4-16.png"/><Relationship Id="rId25" Type="http://schemas.openxmlformats.org/officeDocument/2006/relationships/image" Target="../media/layer4-17.png"/><Relationship Id="rId26" Type="http://schemas.openxmlformats.org/officeDocument/2006/relationships/image" Target="../media/layer4-18.png"/><Relationship Id="rId27" Type="http://schemas.openxmlformats.org/officeDocument/2006/relationships/image" Target="../media/layer4-19.png"/><Relationship Id="rId28" Type="http://schemas.openxmlformats.org/officeDocument/2006/relationships/image" Target="../media/layer4-20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animation7-5-1.png"/><Relationship Id="rId4" Type="http://schemas.openxmlformats.org/officeDocument/2006/relationships/image" Target="../media/layer7-1.png"/><Relationship Id="rId5" Type="http://schemas.openxmlformats.org/officeDocument/2006/relationships/image" Target="../media/layer7-2.png"/><Relationship Id="rId6" Type="http://schemas.openxmlformats.org/officeDocument/2006/relationships/image" Target="../media/layer7-3.png"/><Relationship Id="rId7" Type="http://schemas.openxmlformats.org/officeDocument/2006/relationships/image" Target="../media/layer7-4.png"/><Relationship Id="rId8" Type="http://schemas.openxmlformats.org/officeDocument/2006/relationships/image" Target="../media/layer7-5.png"/><Relationship Id="rId9" Type="http://schemas.openxmlformats.org/officeDocument/2006/relationships/image" Target="../media/layer7-5.png"/><Relationship Id="rId10" Type="http://schemas.openxmlformats.org/officeDocument/2006/relationships/image" Target="../media/layer7-5.png"/><Relationship Id="rId11" Type="http://schemas.openxmlformats.org/officeDocument/2006/relationships/image" Target="../media/layer7-8.png"/><Relationship Id="rId12" Type="http://schemas.openxmlformats.org/officeDocument/2006/relationships/image" Target="../media/layer7-9.png"/><Relationship Id="rId13" Type="http://schemas.openxmlformats.org/officeDocument/2006/relationships/image" Target="../media/layer7-10.png"/><Relationship Id="rId14" Type="http://schemas.openxmlformats.org/officeDocument/2006/relationships/image" Target="../media/layer7-11.png"/><Relationship Id="rId15" Type="http://schemas.openxmlformats.org/officeDocument/2006/relationships/image" Target="../media/layer7-11.png"/><Relationship Id="rId16" Type="http://schemas.openxmlformats.org/officeDocument/2006/relationships/image" Target="../media/layer7-13.png"/><Relationship Id="rId17" Type="http://schemas.openxmlformats.org/officeDocument/2006/relationships/image" Target="../media/layer7-14.png"/><Relationship Id="rId18" Type="http://schemas.openxmlformats.org/officeDocument/2006/relationships/image" Target="../media/layer7-15.png"/><Relationship Id="rId19" Type="http://schemas.openxmlformats.org/officeDocument/2006/relationships/image" Target="../media/layer7-15.png"/><Relationship Id="rId20" Type="http://schemas.openxmlformats.org/officeDocument/2006/relationships/image" Target="../media/layer7-17.png"/><Relationship Id="rId21" Type="http://schemas.openxmlformats.org/officeDocument/2006/relationships/image" Target="../media/layer7-18.png"/><Relationship Id="rId22" Type="http://schemas.openxmlformats.org/officeDocument/2006/relationships/image" Target="../media/layer7-18.png"/><Relationship Id="rId23" Type="http://schemas.openxmlformats.org/officeDocument/2006/relationships/image" Target="../media/layer7-20.png"/><Relationship Id="rId24" Type="http://schemas.openxmlformats.org/officeDocument/2006/relationships/image" Target="../media/layer7-21.png"/><Relationship Id="rId25" Type="http://schemas.openxmlformats.org/officeDocument/2006/relationships/image" Target="../media/layer7-22.png"/><Relationship Id="rId26" Type="http://schemas.openxmlformats.org/officeDocument/2006/relationships/image" Target="../media/layer7-23.png"/><Relationship Id="rId27" Type="http://schemas.openxmlformats.org/officeDocument/2006/relationships/image" Target="../media/layer7-24.png"/><Relationship Id="rId28" Type="http://schemas.openxmlformats.org/officeDocument/2006/relationships/image" Target="../media/layer7-25.png"/><Relationship Id="rId29" Type="http://schemas.openxmlformats.org/officeDocument/2006/relationships/image" Target="../media/layer7-26.png"/><Relationship Id="rId30" Type="http://schemas.openxmlformats.org/officeDocument/2006/relationships/image" Target="../media/layer7-27.png"/><Relationship Id="rId31" Type="http://schemas.openxmlformats.org/officeDocument/2006/relationships/image" Target="../media/layer7-28.png"/><Relationship Id="rId32" Type="http://schemas.openxmlformats.org/officeDocument/2006/relationships/image" Target="../media/layer7-29.png"/><Relationship Id="rId33" Type="http://schemas.openxmlformats.org/officeDocument/2006/relationships/image" Target="../media/layer7-30.png"/><Relationship Id="rId34" Type="http://schemas.openxmlformats.org/officeDocument/2006/relationships/image" Target="../media/layer7-31.png"/><Relationship Id="rId35" Type="http://schemas.openxmlformats.org/officeDocument/2006/relationships/image" Target="../media/layer7-32.png"/><Relationship Id="rId36" Type="http://schemas.openxmlformats.org/officeDocument/2006/relationships/image" Target="../media/layer7-33.png"/><Relationship Id="rId37" Type="http://schemas.openxmlformats.org/officeDocument/2006/relationships/image" Target="../media/layer7-34.png"/><Relationship Id="rId38" Type="http://schemas.openxmlformats.org/officeDocument/2006/relationships/image" Target="../media/layer7-35.png"/><Relationship Id="rId39" Type="http://schemas.openxmlformats.org/officeDocument/2006/relationships/image" Target="../media/layer7-36.png"/><Relationship Id="rId40" Type="http://schemas.openxmlformats.org/officeDocument/2006/relationships/image" Target="../media/layer7-37.png"/><Relationship Id="rId41" Type="http://schemas.openxmlformats.org/officeDocument/2006/relationships/image" Target="../media/layer7-38.png"/><Relationship Id="rId42" Type="http://schemas.openxmlformats.org/officeDocument/2006/relationships/image" Target="../media/layer7-39.png"/><Relationship Id="rId43" Type="http://schemas.openxmlformats.org/officeDocument/2006/relationships/image" Target="../media/layer7-40.png"/><Relationship Id="rId44" Type="http://schemas.openxmlformats.org/officeDocument/2006/relationships/image" Target="../media/layer7-41.png"/><Relationship Id="rId45" Type="http://schemas.openxmlformats.org/officeDocument/2006/relationships/image" Target="../media/layer7-42.png"/><Relationship Id="rId46" Type="http://schemas.openxmlformats.org/officeDocument/2006/relationships/image" Target="../media/layer7-43.png"/><Relationship Id="rId47" Type="http://schemas.openxmlformats.org/officeDocument/2006/relationships/image" Target="../media/layer7-44.png"/><Relationship Id="rId48" Type="http://schemas.openxmlformats.org/officeDocument/2006/relationships/image" Target="../media/layer7-45.png"/><Relationship Id="rId49" Type="http://schemas.openxmlformats.org/officeDocument/2006/relationships/image" Target="../media/layer7-46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layer14-1.png"/><Relationship Id="rId4" Type="http://schemas.openxmlformats.org/officeDocument/2006/relationships/image" Target="../media/layer14-2.png"/><Relationship Id="rId5" Type="http://schemas.openxmlformats.org/officeDocument/2006/relationships/image" Target="../media/layer14-3.png"/><Relationship Id="rId6" Type="http://schemas.openxmlformats.org/officeDocument/2006/relationships/image" Target="../media/layer14-4.png"/><Relationship Id="rId7" Type="http://schemas.openxmlformats.org/officeDocument/2006/relationships/image" Target="../media/layer14-5.png"/><Relationship Id="rId8" Type="http://schemas.openxmlformats.org/officeDocument/2006/relationships/image" Target="../media/layer14-6.png"/><Relationship Id="rId9" Type="http://schemas.openxmlformats.org/officeDocument/2006/relationships/image" Target="../media/layer14-7.png"/><Relationship Id="rId10" Type="http://schemas.openxmlformats.org/officeDocument/2006/relationships/image" Target="../media/layer14-8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poster1.png"/><Relationship Id="rId4" Type="http://schemas.microsoft.com/office/2007/relationships/media" Target="../media/media1.wmv"/><Relationship Id="rId5" Type="http://schemas.openxmlformats.org/officeDocument/2006/relationships/video" Target="../media/media1.wmv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animation22-1-1.png"/><Relationship Id="rId4" Type="http://schemas.openxmlformats.org/officeDocument/2006/relationships/image" Target="../media/layer22-1.png"/><Relationship Id="rId5" Type="http://schemas.openxmlformats.org/officeDocument/2006/relationships/image" Target="../media/layer22-2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animation23-1-1.png"/><Relationship Id="rId4" Type="http://schemas.openxmlformats.org/officeDocument/2006/relationships/image" Target="../media/layer23-1.png"/><Relationship Id="rId5" Type="http://schemas.openxmlformats.org/officeDocument/2006/relationships/image" Target="../media/layer23-2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" descr="Rendered Blouse sli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" descr="Rendered Blouse sli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3" descr="Rendered Blouse sli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4" descr="Rendered Blouse sli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Animation step 1 frame 1" descr="Rendered Blouse animation step 1 fram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Animation step 2 frame 1" descr="Rendered Blouse animation step 2 fram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Animation step 4 frame 1" descr="Rendered Blouse animation step 4 fram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Animation step 5 frame 1" descr="Rendered Blouse animation step 5 fram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Animation step 6 frame 1" descr="Rendered Blouse animation step 6 fram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Animation step 7 frame 1" descr="Rendered Blouse animation step 7 fram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flow-incident-left" descr="Native Blouse animation layer"/>
          <p:cNvPicPr>
            <a:picLocks noChangeAspect="0"/>
          </p:cNvPicPr>
          <p:nvPr/>
        </p:nvPicPr>
        <p:blipFill>
          <a:blip r:embed="rId9"/>
          <a:stretch>
            <a:fillRect/>
          </a:stretch>
        </p:blipFill>
        <p:spPr>
          <a:xfrm>
            <a:off x="1628775" y="152400"/>
            <a:ext cx="2495550" cy="1162050"/>
          </a:xfrm>
          <a:prstGeom prst="rect">
            <a:avLst/>
          </a:prstGeom>
        </p:spPr>
      </p:pic>
      <p:pic>
        <p:nvPicPr>
          <p:cNvPr id="10" name="flow-incident-right" descr="Native Blouse animation layer"/>
          <p:cNvPicPr>
            <a:picLocks noChangeAspect="0"/>
          </p:cNvPicPr>
          <p:nvPr/>
        </p:nvPicPr>
        <p:blipFill>
          <a:blip r:embed="rId10"/>
          <a:stretch>
            <a:fillRect/>
          </a:stretch>
        </p:blipFill>
        <p:spPr>
          <a:xfrm>
            <a:off x="5057775" y="152400"/>
            <a:ext cx="2495550" cy="1162050"/>
          </a:xfrm>
          <a:prstGeom prst="rect">
            <a:avLst/>
          </a:prstGeom>
        </p:spPr>
      </p:pic>
      <p:pic>
        <p:nvPicPr>
          <p:cNvPr id="11" name="flow-arrows-base" descr="Native Blouse animation layer"/>
          <p:cNvPicPr>
            <a:picLocks noChangeAspect="0"/>
          </p:cNvPicPr>
          <p:nvPr/>
        </p:nvPicPr>
        <p:blipFill>
          <a:blip r:embed="rId11"/>
          <a:stretch>
            <a:fillRect/>
          </a:stretch>
        </p:blipFill>
        <p:spPr>
          <a:xfrm>
            <a:off x="2800350" y="1181100"/>
            <a:ext cx="3543300" cy="590550"/>
          </a:xfrm>
          <a:prstGeom prst="rect">
            <a:avLst/>
          </a:prstGeom>
        </p:spPr>
      </p:pic>
      <p:pic>
        <p:nvPicPr>
          <p:cNvPr id="12" name="flow-arrows-methods" descr="Native Blouse animation layer"/>
          <p:cNvPicPr>
            <a:picLocks noChangeAspect="0"/>
          </p:cNvPicPr>
          <p:nvPr/>
        </p:nvPicPr>
        <p:blipFill>
          <a:blip r:embed="rId12"/>
          <a:stretch>
            <a:fillRect/>
          </a:stretch>
        </p:blipFill>
        <p:spPr>
          <a:xfrm>
            <a:off x="990600" y="2114550"/>
            <a:ext cx="7162800" cy="628650"/>
          </a:xfrm>
          <a:prstGeom prst="rect">
            <a:avLst/>
          </a:prstGeom>
        </p:spPr>
      </p:pic>
      <p:pic>
        <p:nvPicPr>
          <p:cNvPr id="13" name="flow-arrows-measure" descr="Native Blouse animation layer"/>
          <p:cNvPicPr>
            <a:picLocks noChangeAspect="0"/>
          </p:cNvPicPr>
          <p:nvPr/>
        </p:nvPicPr>
        <p:blipFill>
          <a:blip r:embed="rId13"/>
          <a:stretch>
            <a:fillRect/>
          </a:stretch>
        </p:blipFill>
        <p:spPr>
          <a:xfrm>
            <a:off x="990600" y="3295650"/>
            <a:ext cx="7162800" cy="704850"/>
          </a:xfrm>
          <a:prstGeom prst="rect">
            <a:avLst/>
          </a:prstGeom>
        </p:spPr>
      </p:pic>
      <p:pic>
        <p:nvPicPr>
          <p:cNvPr id="14" name="flow-why" descr="Native Blouse animation layer"/>
          <p:cNvPicPr>
            <a:picLocks noChangeAspect="0"/>
          </p:cNvPicPr>
          <p:nvPr/>
        </p:nvPicPr>
        <p:blipFill>
          <a:blip r:embed="rId14"/>
          <a:stretch>
            <a:fillRect/>
          </a:stretch>
        </p:blipFill>
        <p:spPr>
          <a:xfrm>
            <a:off x="2819400" y="1676400"/>
            <a:ext cx="3505200" cy="533400"/>
          </a:xfrm>
          <a:prstGeom prst="rect">
            <a:avLst/>
          </a:prstGeom>
        </p:spPr>
      </p:pic>
      <p:pic>
        <p:nvPicPr>
          <p:cNvPr id="15" name="flow-method-reward" descr="Native Blouse animation layer"/>
          <p:cNvPicPr>
            <a:picLocks noChangeAspect="0"/>
          </p:cNvPicPr>
          <p:nvPr/>
        </p:nvPicPr>
        <p:blipFill>
          <a:blip r:embed="rId15"/>
          <a:stretch>
            <a:fillRect/>
          </a:stretch>
        </p:blipFill>
        <p:spPr>
          <a:xfrm>
            <a:off x="200025" y="2647950"/>
            <a:ext cx="1695450" cy="742950"/>
          </a:xfrm>
          <a:prstGeom prst="rect">
            <a:avLst/>
          </a:prstGeom>
        </p:spPr>
      </p:pic>
      <p:pic>
        <p:nvPicPr>
          <p:cNvPr id="16" name="flow-method-counterfactual" descr="Native Blouse animation layer"/>
          <p:cNvPicPr>
            <a:picLocks noChangeAspect="0"/>
          </p:cNvPicPr>
          <p:nvPr/>
        </p:nvPicPr>
        <p:blipFill>
          <a:blip r:embed="rId16"/>
          <a:stretch>
            <a:fillRect/>
          </a:stretch>
        </p:blipFill>
        <p:spPr>
          <a:xfrm>
            <a:off x="1962150" y="2647950"/>
            <a:ext cx="1695450" cy="742950"/>
          </a:xfrm>
          <a:prstGeom prst="rect">
            <a:avLst/>
          </a:prstGeom>
        </p:spPr>
      </p:pic>
      <p:pic>
        <p:nvPicPr>
          <p:cNvPr id="17" name="flow-method-action" descr="Native Blouse animation layer"/>
          <p:cNvPicPr>
            <a:picLocks noChangeAspect="0"/>
          </p:cNvPicPr>
          <p:nvPr/>
        </p:nvPicPr>
        <p:blipFill>
          <a:blip r:embed="rId17"/>
          <a:stretch>
            <a:fillRect/>
          </a:stretch>
        </p:blipFill>
        <p:spPr>
          <a:xfrm>
            <a:off x="3724275" y="2647950"/>
            <a:ext cx="1695450" cy="742950"/>
          </a:xfrm>
          <a:prstGeom prst="rect">
            <a:avLst/>
          </a:prstGeom>
        </p:spPr>
      </p:pic>
      <p:pic>
        <p:nvPicPr>
          <p:cNvPr id="18" name="flow-method-sarfa" descr="Native Blouse animation layer"/>
          <p:cNvPicPr>
            <a:picLocks noChangeAspect="0"/>
          </p:cNvPicPr>
          <p:nvPr/>
        </p:nvPicPr>
        <p:blipFill>
          <a:blip r:embed="rId18"/>
          <a:stretch>
            <a:fillRect/>
          </a:stretch>
        </p:blipFill>
        <p:spPr>
          <a:xfrm>
            <a:off x="5486400" y="2647950"/>
            <a:ext cx="1695450" cy="742950"/>
          </a:xfrm>
          <a:prstGeom prst="rect">
            <a:avLst/>
          </a:prstGeom>
        </p:spPr>
      </p:pic>
      <p:pic>
        <p:nvPicPr>
          <p:cNvPr id="19" name="flow-method-other" descr="Native Blouse animation layer"/>
          <p:cNvPicPr>
            <a:picLocks noChangeAspect="0"/>
          </p:cNvPicPr>
          <p:nvPr/>
        </p:nvPicPr>
        <p:blipFill>
          <a:blip r:embed="rId19"/>
          <a:stretch>
            <a:fillRect/>
          </a:stretch>
        </p:blipFill>
        <p:spPr>
          <a:xfrm>
            <a:off x="7248525" y="2647950"/>
            <a:ext cx="1695450" cy="742950"/>
          </a:xfrm>
          <a:prstGeom prst="rect">
            <a:avLst/>
          </a:prstGeom>
        </p:spPr>
      </p:pic>
      <p:pic>
        <p:nvPicPr>
          <p:cNvPr id="20" name="flow-measure" descr="Native Blouse animation layer"/>
          <p:cNvPicPr>
            <a:picLocks noChangeAspect="0"/>
          </p:cNvPicPr>
          <p:nvPr/>
        </p:nvPicPr>
        <p:blipFill>
          <a:blip r:embed="rId20"/>
          <a:stretch>
            <a:fillRect/>
          </a:stretch>
        </p:blipFill>
        <p:spPr>
          <a:xfrm>
            <a:off x="2771775" y="3905250"/>
            <a:ext cx="3600450" cy="685800"/>
          </a:xfrm>
          <a:prstGeom prst="rect">
            <a:avLst/>
          </a:prstGeom>
        </p:spPr>
      </p:pic>
      <p:pic>
        <p:nvPicPr>
          <p:cNvPr id="21" name="blouse-step-number-0" descr="Native Blouse animation layer"/>
          <p:cNvPicPr>
            <a:picLocks noChangeAspect="0"/>
          </p:cNvPicPr>
          <p:nvPr/>
        </p:nvPicPr>
        <p:blipFill>
          <a:blip r:embed="rId21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22" name="blouse-step-number-1" descr="Native Blouse animation layer"/>
          <p:cNvPicPr>
            <a:picLocks noChangeAspect="0"/>
          </p:cNvPicPr>
          <p:nvPr/>
        </p:nvPicPr>
        <p:blipFill>
          <a:blip r:embed="rId22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23" name="blouse-step-number-2" descr="Native Blouse animation layer"/>
          <p:cNvPicPr>
            <a:picLocks noChangeAspect="0"/>
          </p:cNvPicPr>
          <p:nvPr/>
        </p:nvPicPr>
        <p:blipFill>
          <a:blip r:embed="rId23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24" name="blouse-step-number-3" descr="Native Blouse animation layer"/>
          <p:cNvPicPr>
            <a:picLocks noChangeAspect="0"/>
          </p:cNvPicPr>
          <p:nvPr/>
        </p:nvPicPr>
        <p:blipFill>
          <a:blip r:embed="rId24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25" name="blouse-step-number-4" descr="Native Blouse animation layer"/>
          <p:cNvPicPr>
            <a:picLocks noChangeAspect="0"/>
          </p:cNvPicPr>
          <p:nvPr/>
        </p:nvPicPr>
        <p:blipFill>
          <a:blip r:embed="rId25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26" name="blouse-step-number-5" descr="Native Blouse animation layer"/>
          <p:cNvPicPr>
            <a:picLocks noChangeAspect="0"/>
          </p:cNvPicPr>
          <p:nvPr/>
        </p:nvPicPr>
        <p:blipFill>
          <a:blip r:embed="rId26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27" name="blouse-step-number-6" descr="Native Blouse animation layer"/>
          <p:cNvPicPr>
            <a:picLocks noChangeAspect="0"/>
          </p:cNvPicPr>
          <p:nvPr/>
        </p:nvPicPr>
        <p:blipFill>
          <a:blip r:embed="rId27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28" name="blouse-step-number-7" descr="Native Blouse animation layer"/>
          <p:cNvPicPr>
            <a:picLocks noChangeAspect="0"/>
          </p:cNvPicPr>
          <p:nvPr/>
        </p:nvPicPr>
        <p:blipFill>
          <a:blip r:embed="rId28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6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6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6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6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75925926 " pathEditMode="relative" rAng="0" ptsTypes="AA">
                                      <p:cBhvr>
                                        <p:cTn id="55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3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75925926 " pathEditMode="relative" rAng="0" ptsTypes="AA">
                                      <p:cBhvr>
                                        <p:cTn id="57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75925926 " pathEditMode="relative" rAng="0" ptsTypes="AA">
                                      <p:cBhvr>
                                        <p:cTn id="59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3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75925926 " pathEditMode="relative" rAng="0" ptsTypes="AA">
                                      <p:cBhvr>
                                        <p:cTn id="61" dur="5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3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75925926 " pathEditMode="relative" rAng="0" ptsTypes="AA">
                                      <p:cBhvr>
                                        <p:cTn id="63" dur="5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3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75925926 " pathEditMode="relative" rAng="0" ptsTypes="AA">
                                      <p:cBhvr>
                                        <p:cTn id="65" dur="5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75925926 " pathEditMode="relative" rAng="0" ptsTypes="AA">
                                      <p:cBhvr>
                                        <p:cTn id="67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3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75925926 " pathEditMode="relative" rAng="0" ptsTypes="AA">
                                      <p:cBhvr>
                                        <p:cTn id="69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3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75925926 " pathEditMode="relative" rAng="0" ptsTypes="AA">
                                      <p:cBhvr>
                                        <p:cTn id="71" dur="5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3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75925926 " pathEditMode="relative" rAng="0" ptsTypes="AA">
                                      <p:cBhvr>
                                        <p:cTn id="73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75925926 " pathEditMode="relative" rAng="0" ptsTypes="AA">
                                      <p:cBhvr>
                                        <p:cTn id="75" dur="5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3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75925926 " pathEditMode="relative" rAng="0" ptsTypes="AA">
                                      <p:cBhvr>
                                        <p:cTn id="77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6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6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6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6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5" descr="Rendered Blouse sli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6" descr="Rendered Blouse sli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7" descr="Rendered Blouse sli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Animation step 5 frame 1" descr="Rendered Blouse animation step 5 fram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eval-mechanics-world" descr="Native Blouse animation layer"/>
          <p:cNvPicPr>
            <a:picLocks noChangeAspect="0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run-primary" descr="Native Blouse animation layer"/>
          <p:cNvPicPr>
            <a:picLocks noChangeAspect="0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71500"/>
            <a:ext cx="7429500" cy="3714750"/>
          </a:xfrm>
          <a:prstGeom prst="rect">
            <a:avLst/>
          </a:prstGeom>
        </p:spPr>
      </p:pic>
      <p:pic>
        <p:nvPicPr>
          <p:cNvPr id="6" name="run-primary~era2" descr="Native Blouse animation layer"/>
          <p:cNvPicPr>
            <a:picLocks noChangeAspect="0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571500"/>
            <a:ext cx="7429500" cy="3714750"/>
          </a:xfrm>
          <a:prstGeom prst="rect">
            <a:avLst/>
          </a:prstGeom>
        </p:spPr>
      </p:pic>
      <p:pic>
        <p:nvPicPr>
          <p:cNvPr id="7" name="run-primary~era3" descr="Native Blouse animation layer"/>
          <p:cNvPicPr>
            <a:picLocks noChangeAspect="0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571500"/>
            <a:ext cx="7429500" cy="3714750"/>
          </a:xfrm>
          <a:prstGeom prst="rect">
            <a:avLst/>
          </a:prstGeom>
        </p:spPr>
      </p:pic>
      <p:pic>
        <p:nvPicPr>
          <p:cNvPr id="8" name="run-primary~era4" descr="Native Blouse animation layer"/>
          <p:cNvPicPr>
            <a:picLocks noChangeAspect="0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571500"/>
            <a:ext cx="7429500" cy="3714750"/>
          </a:xfrm>
          <a:prstGeom prst="rect">
            <a:avLst/>
          </a:prstGeom>
        </p:spPr>
      </p:pic>
      <p:pic>
        <p:nvPicPr>
          <p:cNvPr id="9" name="run-primary~era4~move2" descr="Native Blouse animation layer"/>
          <p:cNvPicPr>
            <a:picLocks noChangeAspect="0"/>
          </p:cNvPicPr>
          <p:nvPr/>
        </p:nvPicPr>
        <p:blipFill>
          <a:blip r:embed="rId9"/>
          <a:stretch>
            <a:fillRect/>
          </a:stretch>
        </p:blipFill>
        <p:spPr>
          <a:xfrm>
            <a:off x="14288" y="1462088"/>
            <a:ext cx="4086225" cy="2043113"/>
          </a:xfrm>
          <a:prstGeom prst="rect">
            <a:avLst/>
          </a:prstGeom>
        </p:spPr>
      </p:pic>
      <p:pic>
        <p:nvPicPr>
          <p:cNvPr id="10" name="run-primary~era4~move3" descr="Native Blouse animation layer"/>
          <p:cNvPicPr>
            <a:picLocks noChangeAspect="0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978" y="1303973"/>
            <a:ext cx="2005965" cy="1002983"/>
          </a:xfrm>
          <a:prstGeom prst="rect">
            <a:avLst/>
          </a:prstGeom>
        </p:spPr>
      </p:pic>
      <p:pic>
        <p:nvPicPr>
          <p:cNvPr id="11" name="primary-scene-1" descr="Native Blouse animation layer"/>
          <p:cNvPicPr>
            <a:picLocks noChangeAspect="0"/>
          </p:cNvPicPr>
          <p:nvPr/>
        </p:nvPicPr>
        <p:blipFill>
          <a:blip r:embed="rId11"/>
          <a:stretch>
            <a:fillRect/>
          </a:stretch>
        </p:blipFill>
        <p:spPr>
          <a:xfrm>
            <a:off x="-10556558" y="-2505908"/>
            <a:ext cx="26033388" cy="8705564"/>
          </a:xfrm>
          <a:prstGeom prst="rect">
            <a:avLst/>
          </a:prstGeom>
        </p:spPr>
      </p:pic>
      <p:pic>
        <p:nvPicPr>
          <p:cNvPr id="12" name="primary-scene-2" descr="Native Blouse animation layer"/>
          <p:cNvPicPr>
            <a:picLocks noChangeAspect="0"/>
          </p:cNvPicPr>
          <p:nvPr/>
        </p:nvPicPr>
        <p:blipFill>
          <a:blip r:embed="rId12"/>
          <a:stretch>
            <a:fillRect/>
          </a:stretch>
        </p:blipFill>
        <p:spPr>
          <a:xfrm>
            <a:off x="-10556558" y="-2505908"/>
            <a:ext cx="26033388" cy="8705564"/>
          </a:xfrm>
          <a:prstGeom prst="rect">
            <a:avLst/>
          </a:prstGeom>
        </p:spPr>
      </p:pic>
      <p:pic>
        <p:nvPicPr>
          <p:cNvPr id="13" name="primary-scene-3" descr="Native Blouse animation layer"/>
          <p:cNvPicPr>
            <a:picLocks noChangeAspect="0"/>
          </p:cNvPicPr>
          <p:nvPr/>
        </p:nvPicPr>
        <p:blipFill>
          <a:blip r:embed="rId13"/>
          <a:stretch>
            <a:fillRect/>
          </a:stretch>
        </p:blipFill>
        <p:spPr>
          <a:xfrm>
            <a:off x="-10556558" y="-2505908"/>
            <a:ext cx="26033388" cy="8705564"/>
          </a:xfrm>
          <a:prstGeom prst="rect">
            <a:avLst/>
          </a:prstGeom>
        </p:spPr>
      </p:pic>
      <p:pic>
        <p:nvPicPr>
          <p:cNvPr id="14" name="primary-agent-subtitle" descr="Native Blouse animation layer"/>
          <p:cNvPicPr>
            <a:picLocks noChangeAspect="0"/>
          </p:cNvPicPr>
          <p:nvPr/>
        </p:nvPicPr>
        <p:blipFill>
          <a:blip r:embed="rId14"/>
          <a:stretch>
            <a:fillRect/>
          </a:stretch>
        </p:blipFill>
        <p:spPr>
          <a:xfrm>
            <a:off x="2142077" y="581844"/>
            <a:ext cx="1478470" cy="499170"/>
          </a:xfrm>
          <a:prstGeom prst="rect">
            <a:avLst/>
          </a:prstGeom>
        </p:spPr>
      </p:pic>
      <p:pic>
        <p:nvPicPr>
          <p:cNvPr id="15" name="primary-agent-subtitle~move2" descr="Native Blouse animation layer"/>
          <p:cNvPicPr>
            <a:picLocks noChangeAspect="0"/>
          </p:cNvPicPr>
          <p:nvPr/>
        </p:nvPicPr>
        <p:blipFill>
          <a:blip r:embed="rId15"/>
          <a:stretch>
            <a:fillRect/>
          </a:stretch>
        </p:blipFill>
        <p:spPr>
          <a:xfrm>
            <a:off x="2142077" y="458019"/>
            <a:ext cx="1478470" cy="499170"/>
          </a:xfrm>
          <a:prstGeom prst="rect">
            <a:avLst/>
          </a:prstGeom>
        </p:spPr>
      </p:pic>
      <p:pic>
        <p:nvPicPr>
          <p:cNvPr id="16" name="primary-agent-title" descr="Native Blouse animation layer"/>
          <p:cNvPicPr>
            <a:picLocks noChangeAspect="0"/>
          </p:cNvPicPr>
          <p:nvPr/>
        </p:nvPicPr>
        <p:blipFill>
          <a:blip r:embed="rId16"/>
          <a:stretch>
            <a:fillRect/>
          </a:stretch>
        </p:blipFill>
        <p:spPr>
          <a:xfrm>
            <a:off x="2062489" y="83641"/>
            <a:ext cx="1637454" cy="623962"/>
          </a:xfrm>
          <a:prstGeom prst="rect">
            <a:avLst/>
          </a:prstGeom>
        </p:spPr>
      </p:pic>
      <p:pic>
        <p:nvPicPr>
          <p:cNvPr id="17" name="primary-environment-title" descr="Native Blouse animation layer"/>
          <p:cNvPicPr>
            <a:picLocks noChangeAspect="0"/>
          </p:cNvPicPr>
          <p:nvPr/>
        </p:nvPicPr>
        <p:blipFill>
          <a:blip r:embed="rId17"/>
          <a:stretch>
            <a:fillRect/>
          </a:stretch>
        </p:blipFill>
        <p:spPr>
          <a:xfrm>
            <a:off x="5784673" y="1236166"/>
            <a:ext cx="2317910" cy="623962"/>
          </a:xfrm>
          <a:prstGeom prst="rect">
            <a:avLst/>
          </a:prstGeom>
        </p:spPr>
      </p:pic>
      <p:pic>
        <p:nvPicPr>
          <p:cNvPr id="18" name="primary-environment-subtitle" descr="Native Blouse animation layer"/>
          <p:cNvPicPr>
            <a:picLocks noChangeAspect="0"/>
          </p:cNvPicPr>
          <p:nvPr/>
        </p:nvPicPr>
        <p:blipFill>
          <a:blip r:embed="rId18"/>
          <a:stretch>
            <a:fillRect/>
          </a:stretch>
        </p:blipFill>
        <p:spPr>
          <a:xfrm>
            <a:off x="5736431" y="1734369"/>
            <a:ext cx="2414588" cy="499170"/>
          </a:xfrm>
          <a:prstGeom prst="rect">
            <a:avLst/>
          </a:prstGeom>
        </p:spPr>
      </p:pic>
      <p:pic>
        <p:nvPicPr>
          <p:cNvPr id="19" name="primary-environment-subtitle~move2" descr="Native Blouse animation layer"/>
          <p:cNvPicPr>
            <a:picLocks noChangeAspect="0"/>
          </p:cNvPicPr>
          <p:nvPr/>
        </p:nvPicPr>
        <p:blipFill>
          <a:blip r:embed="rId19"/>
          <a:stretch>
            <a:fillRect/>
          </a:stretch>
        </p:blipFill>
        <p:spPr>
          <a:xfrm>
            <a:off x="5736431" y="1610544"/>
            <a:ext cx="2414588" cy="499170"/>
          </a:xfrm>
          <a:prstGeom prst="rect">
            <a:avLst/>
          </a:prstGeom>
        </p:spPr>
      </p:pic>
      <p:pic>
        <p:nvPicPr>
          <p:cNvPr id="20" name="primary-llm-label" descr="Native Blouse animation layer"/>
          <p:cNvPicPr>
            <a:picLocks noChangeAspect="0"/>
          </p:cNvPicPr>
          <p:nvPr/>
        </p:nvPicPr>
        <p:blipFill>
          <a:blip r:embed="rId20"/>
          <a:stretch>
            <a:fillRect/>
          </a:stretch>
        </p:blipFill>
        <p:spPr>
          <a:xfrm>
            <a:off x="-3152775" y="-281592"/>
            <a:ext cx="2476500" cy="810029"/>
          </a:xfrm>
          <a:prstGeom prst="rect">
            <a:avLst/>
          </a:prstGeom>
        </p:spPr>
      </p:pic>
      <p:pic>
        <p:nvPicPr>
          <p:cNvPr id="21" name="eval-run-copy run-2" descr="Native Blouse animation layer"/>
          <p:cNvPicPr>
            <a:picLocks noChangeAspect="0"/>
          </p:cNvPicPr>
          <p:nvPr/>
        </p:nvPicPr>
        <p:blipFill>
          <a:blip r:embed="rId21"/>
          <a:stretch>
            <a:fillRect/>
          </a:stretch>
        </p:blipFill>
        <p:spPr>
          <a:xfrm>
            <a:off x="4729163" y="1462088"/>
            <a:ext cx="4086225" cy="2043113"/>
          </a:xfrm>
          <a:prstGeom prst="rect">
            <a:avLst/>
          </a:prstGeom>
        </p:spPr>
      </p:pic>
      <p:pic>
        <p:nvPicPr>
          <p:cNvPr id="22" name="eval-run-copy run-2~move2" descr="Native Blouse animation layer"/>
          <p:cNvPicPr>
            <a:picLocks noChangeAspect="0"/>
          </p:cNvPicPr>
          <p:nvPr/>
        </p:nvPicPr>
        <p:blipFill>
          <a:blip r:embed="rId22"/>
          <a:stretch>
            <a:fillRect/>
          </a:stretch>
        </p:blipFill>
        <p:spPr>
          <a:xfrm>
            <a:off x="2391728" y="1303973"/>
            <a:ext cx="2005965" cy="1002983"/>
          </a:xfrm>
          <a:prstGeom prst="rect">
            <a:avLst/>
          </a:prstGeom>
        </p:spPr>
      </p:pic>
      <p:pic>
        <p:nvPicPr>
          <p:cNvPr id="23" name="eval-run-copy run-grid-entry run-grid-entry-delayed run-3" descr="Native Blouse animation layer"/>
          <p:cNvPicPr>
            <a:picLocks noChangeAspect="0"/>
          </p:cNvPicPr>
          <p:nvPr/>
        </p:nvPicPr>
        <p:blipFill>
          <a:blip r:embed="rId23"/>
          <a:stretch>
            <a:fillRect/>
          </a:stretch>
        </p:blipFill>
        <p:spPr>
          <a:xfrm>
            <a:off x="4582478" y="1303973"/>
            <a:ext cx="2005965" cy="1002983"/>
          </a:xfrm>
          <a:prstGeom prst="rect">
            <a:avLst/>
          </a:prstGeom>
        </p:spPr>
      </p:pic>
      <p:pic>
        <p:nvPicPr>
          <p:cNvPr id="24" name="eval-run-copy run-grid-entry run-grid-entry-delayed run-4" descr="Native Blouse animation layer"/>
          <p:cNvPicPr>
            <a:picLocks noChangeAspect="0"/>
          </p:cNvPicPr>
          <p:nvPr/>
        </p:nvPicPr>
        <p:blipFill>
          <a:blip r:embed="rId24"/>
          <a:stretch>
            <a:fillRect/>
          </a:stretch>
        </p:blipFill>
        <p:spPr>
          <a:xfrm>
            <a:off x="6773228" y="1303973"/>
            <a:ext cx="2005965" cy="1002983"/>
          </a:xfrm>
          <a:prstGeom prst="rect">
            <a:avLst/>
          </a:prstGeom>
        </p:spPr>
      </p:pic>
      <p:pic>
        <p:nvPicPr>
          <p:cNvPr id="25" name="eval-run-copy run-grid-entry run-5" descr="Native Blouse animation layer"/>
          <p:cNvPicPr>
            <a:picLocks noChangeAspect="0"/>
          </p:cNvPicPr>
          <p:nvPr/>
        </p:nvPicPr>
        <p:blipFill>
          <a:blip r:embed="rId25"/>
          <a:stretch>
            <a:fillRect/>
          </a:stretch>
        </p:blipFill>
        <p:spPr>
          <a:xfrm>
            <a:off x="200978" y="2018348"/>
            <a:ext cx="2005965" cy="1002983"/>
          </a:xfrm>
          <a:prstGeom prst="rect">
            <a:avLst/>
          </a:prstGeom>
        </p:spPr>
      </p:pic>
      <p:pic>
        <p:nvPicPr>
          <p:cNvPr id="26" name="eval-run-copy run-grid-entry run-6" descr="Native Blouse animation layer"/>
          <p:cNvPicPr>
            <a:picLocks noChangeAspect="0"/>
          </p:cNvPicPr>
          <p:nvPr/>
        </p:nvPicPr>
        <p:blipFill>
          <a:blip r:embed="rId26"/>
          <a:stretch>
            <a:fillRect/>
          </a:stretch>
        </p:blipFill>
        <p:spPr>
          <a:xfrm>
            <a:off x="2391728" y="2018348"/>
            <a:ext cx="2005965" cy="1002983"/>
          </a:xfrm>
          <a:prstGeom prst="rect">
            <a:avLst/>
          </a:prstGeom>
        </p:spPr>
      </p:pic>
      <p:pic>
        <p:nvPicPr>
          <p:cNvPr id="27" name="eval-run-copy run-grid-entry run-7" descr="Native Blouse animation layer"/>
          <p:cNvPicPr>
            <a:picLocks noChangeAspect="0"/>
          </p:cNvPicPr>
          <p:nvPr/>
        </p:nvPicPr>
        <p:blipFill>
          <a:blip r:embed="rId27"/>
          <a:stretch>
            <a:fillRect/>
          </a:stretch>
        </p:blipFill>
        <p:spPr>
          <a:xfrm>
            <a:off x="4582478" y="2018348"/>
            <a:ext cx="2005965" cy="1002983"/>
          </a:xfrm>
          <a:prstGeom prst="rect">
            <a:avLst/>
          </a:prstGeom>
        </p:spPr>
      </p:pic>
      <p:pic>
        <p:nvPicPr>
          <p:cNvPr id="28" name="eval-run-copy run-grid-entry run-8" descr="Native Blouse animation layer"/>
          <p:cNvPicPr>
            <a:picLocks noChangeAspect="0"/>
          </p:cNvPicPr>
          <p:nvPr/>
        </p:nvPicPr>
        <p:blipFill>
          <a:blip r:embed="rId28"/>
          <a:stretch>
            <a:fillRect/>
          </a:stretch>
        </p:blipFill>
        <p:spPr>
          <a:xfrm>
            <a:off x="6773228" y="2018348"/>
            <a:ext cx="2005965" cy="1002983"/>
          </a:xfrm>
          <a:prstGeom prst="rect">
            <a:avLst/>
          </a:prstGeom>
        </p:spPr>
      </p:pic>
      <p:pic>
        <p:nvPicPr>
          <p:cNvPr id="29" name="eval-run-copy run-grid-entry run-9" descr="Native Blouse animation layer"/>
          <p:cNvPicPr>
            <a:picLocks noChangeAspect="0"/>
          </p:cNvPicPr>
          <p:nvPr/>
        </p:nvPicPr>
        <p:blipFill>
          <a:blip r:embed="rId29"/>
          <a:stretch>
            <a:fillRect/>
          </a:stretch>
        </p:blipFill>
        <p:spPr>
          <a:xfrm>
            <a:off x="200978" y="3304223"/>
            <a:ext cx="2005965" cy="1002983"/>
          </a:xfrm>
          <a:prstGeom prst="rect">
            <a:avLst/>
          </a:prstGeom>
        </p:spPr>
      </p:pic>
      <p:pic>
        <p:nvPicPr>
          <p:cNvPr id="30" name="eval-run-copy run-grid-entry run-10" descr="Native Blouse animation layer"/>
          <p:cNvPicPr>
            <a:picLocks noChangeAspect="0"/>
          </p:cNvPicPr>
          <p:nvPr/>
        </p:nvPicPr>
        <p:blipFill>
          <a:blip r:embed="rId30"/>
          <a:stretch>
            <a:fillRect/>
          </a:stretch>
        </p:blipFill>
        <p:spPr>
          <a:xfrm>
            <a:off x="2391728" y="3304223"/>
            <a:ext cx="2005965" cy="1002983"/>
          </a:xfrm>
          <a:prstGeom prst="rect">
            <a:avLst/>
          </a:prstGeom>
        </p:spPr>
      </p:pic>
      <p:pic>
        <p:nvPicPr>
          <p:cNvPr id="31" name="eval-run-copy run-grid-entry run-11" descr="Native Blouse animation layer"/>
          <p:cNvPicPr>
            <a:picLocks noChangeAspect="0"/>
          </p:cNvPicPr>
          <p:nvPr/>
        </p:nvPicPr>
        <p:blipFill>
          <a:blip r:embed="rId31"/>
          <a:stretch>
            <a:fillRect/>
          </a:stretch>
        </p:blipFill>
        <p:spPr>
          <a:xfrm>
            <a:off x="4582478" y="3304223"/>
            <a:ext cx="2005965" cy="1002983"/>
          </a:xfrm>
          <a:prstGeom prst="rect">
            <a:avLst/>
          </a:prstGeom>
        </p:spPr>
      </p:pic>
      <p:pic>
        <p:nvPicPr>
          <p:cNvPr id="32" name="eval-run-copy run-grid-entry run-12" descr="Native Blouse animation layer"/>
          <p:cNvPicPr>
            <a:picLocks noChangeAspect="0"/>
          </p:cNvPicPr>
          <p:nvPr/>
        </p:nvPicPr>
        <p:blipFill>
          <a:blip r:embed="rId32"/>
          <a:stretch>
            <a:fillRect/>
          </a:stretch>
        </p:blipFill>
        <p:spPr>
          <a:xfrm>
            <a:off x="6773228" y="3304223"/>
            <a:ext cx="2005965" cy="1002983"/>
          </a:xfrm>
          <a:prstGeom prst="rect">
            <a:avLst/>
          </a:prstGeom>
        </p:spPr>
      </p:pic>
      <p:pic>
        <p:nvPicPr>
          <p:cNvPr id="33" name="fixarena-frame" descr="Native Blouse animation layer"/>
          <p:cNvPicPr>
            <a:picLocks noChangeAspect="0"/>
          </p:cNvPicPr>
          <p:nvPr/>
        </p:nvPicPr>
        <p:blipFill>
          <a:blip r:embed="rId33"/>
          <a:stretch>
            <a:fillRect/>
          </a:stretch>
        </p:blipFill>
        <p:spPr>
          <a:xfrm>
            <a:off x="628650" y="642938"/>
            <a:ext cx="7886700" cy="3857625"/>
          </a:xfrm>
          <a:prstGeom prst="rect">
            <a:avLst/>
          </a:prstGeom>
        </p:spPr>
      </p:pic>
      <p:pic>
        <p:nvPicPr>
          <p:cNvPr id="34" name="eval-mechanics-chai-logo" descr="Native Blouse animation layer"/>
          <p:cNvPicPr>
            <a:picLocks noChangeAspect="0"/>
          </p:cNvPicPr>
          <p:nvPr/>
        </p:nvPicPr>
        <p:blipFill>
          <a:blip r:embed="rId34"/>
          <a:stretch>
            <a:fillRect/>
          </a:stretch>
        </p:blipFill>
        <p:spPr>
          <a:xfrm>
            <a:off x="8648700" y="4648200"/>
            <a:ext cx="495300" cy="495300"/>
          </a:xfrm>
          <a:prstGeom prst="rect">
            <a:avLst/>
          </a:prstGeom>
        </p:spPr>
      </p:pic>
      <p:pic>
        <p:nvPicPr>
          <p:cNvPr id="35" name="fake-data-placeholder" descr="Native Blouse animation layer"/>
          <p:cNvPicPr>
            <a:picLocks noChangeAspect="0"/>
          </p:cNvPicPr>
          <p:nvPr/>
        </p:nvPicPr>
        <p:blipFill>
          <a:blip r:embed="rId35"/>
          <a:stretch>
            <a:fillRect/>
          </a:stretch>
        </p:blipFill>
        <p:spPr>
          <a:xfrm>
            <a:off x="7060406" y="266700"/>
            <a:ext cx="1854994" cy="371475"/>
          </a:xfrm>
          <a:prstGeom prst="rect">
            <a:avLst/>
          </a:prstGeom>
        </p:spPr>
      </p:pic>
      <p:pic>
        <p:nvPicPr>
          <p:cNvPr id="36" name="blouse-step-number-0" descr="Native Blouse animation layer"/>
          <p:cNvPicPr>
            <a:picLocks noChangeAspect="0"/>
          </p:cNvPicPr>
          <p:nvPr/>
        </p:nvPicPr>
        <p:blipFill>
          <a:blip r:embed="rId36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37" name="blouse-step-number-1" descr="Native Blouse animation layer"/>
          <p:cNvPicPr>
            <a:picLocks noChangeAspect="0"/>
          </p:cNvPicPr>
          <p:nvPr/>
        </p:nvPicPr>
        <p:blipFill>
          <a:blip r:embed="rId37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38" name="blouse-step-number-2" descr="Native Blouse animation layer"/>
          <p:cNvPicPr>
            <a:picLocks noChangeAspect="0"/>
          </p:cNvPicPr>
          <p:nvPr/>
        </p:nvPicPr>
        <p:blipFill>
          <a:blip r:embed="rId38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39" name="blouse-step-number-3" descr="Native Blouse animation layer"/>
          <p:cNvPicPr>
            <a:picLocks noChangeAspect="0"/>
          </p:cNvPicPr>
          <p:nvPr/>
        </p:nvPicPr>
        <p:blipFill>
          <a:blip r:embed="rId39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40" name="blouse-step-number-4" descr="Native Blouse animation layer"/>
          <p:cNvPicPr>
            <a:picLocks noChangeAspect="0"/>
          </p:cNvPicPr>
          <p:nvPr/>
        </p:nvPicPr>
        <p:blipFill>
          <a:blip r:embed="rId40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41" name="blouse-step-number-5" descr="Native Blouse animation layer"/>
          <p:cNvPicPr>
            <a:picLocks noChangeAspect="0"/>
          </p:cNvPicPr>
          <p:nvPr/>
        </p:nvPicPr>
        <p:blipFill>
          <a:blip r:embed="rId41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42" name="blouse-step-number-6" descr="Native Blouse animation layer"/>
          <p:cNvPicPr>
            <a:picLocks noChangeAspect="0"/>
          </p:cNvPicPr>
          <p:nvPr/>
        </p:nvPicPr>
        <p:blipFill>
          <a:blip r:embed="rId42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43" name="blouse-step-number-7" descr="Native Blouse animation layer"/>
          <p:cNvPicPr>
            <a:picLocks noChangeAspect="0"/>
          </p:cNvPicPr>
          <p:nvPr/>
        </p:nvPicPr>
        <p:blipFill>
          <a:blip r:embed="rId43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44" name="blouse-step-number-8" descr="Native Blouse animation layer"/>
          <p:cNvPicPr>
            <a:picLocks noChangeAspect="0"/>
          </p:cNvPicPr>
          <p:nvPr/>
        </p:nvPicPr>
        <p:blipFill>
          <a:blip r:embed="rId44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45" name="blouse-step-number-9" descr="Native Blouse animation layer"/>
          <p:cNvPicPr>
            <a:picLocks noChangeAspect="0"/>
          </p:cNvPicPr>
          <p:nvPr/>
        </p:nvPicPr>
        <p:blipFill>
          <a:blip r:embed="rId45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46" name="blouse-step-number-10" descr="Native Blouse animation layer"/>
          <p:cNvPicPr>
            <a:picLocks noChangeAspect="0"/>
          </p:cNvPicPr>
          <p:nvPr/>
        </p:nvPicPr>
        <p:blipFill>
          <a:blip r:embed="rId46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47" name="blouse-step-number-11" descr="Native Blouse animation layer"/>
          <p:cNvPicPr>
            <a:picLocks noChangeAspect="0"/>
          </p:cNvPicPr>
          <p:nvPr/>
        </p:nvPicPr>
        <p:blipFill>
          <a:blip r:embed="rId47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48" name="blouse-step-number-12" descr="Native Blouse animation layer"/>
          <p:cNvPicPr>
            <a:picLocks noChangeAspect="0"/>
          </p:cNvPicPr>
          <p:nvPr/>
        </p:nvPicPr>
        <p:blipFill>
          <a:blip r:embed="rId48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  <p:pic>
        <p:nvPicPr>
          <p:cNvPr id="49" name="blouse-step-number-13" descr="Native Blouse animation layer"/>
          <p:cNvPicPr>
            <a:picLocks noChangeAspect="0"/>
          </p:cNvPicPr>
          <p:nvPr/>
        </p:nvPicPr>
        <p:blipFill>
          <a:blip r:embed="rId49"/>
          <a:stretch>
            <a:fillRect/>
          </a:stretch>
        </p:blipFill>
        <p:spPr>
          <a:xfrm>
            <a:off x="8262113" y="4931420"/>
            <a:ext cx="443370" cy="203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6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02407407 " pathEditMode="relative" rAng="0" ptsTypes="AA">
                                      <p:cBhvr>
                                        <p:cTn id="14" dur="8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6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02407407 " pathEditMode="relative" rAng="0" ptsTypes="AA">
                                      <p:cBhvr>
                                        <p:cTn id="39" dur="8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49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3137281 0.22919666 " pathEditMode="relative" rAng="0" ptsTypes="AA">
                                      <p:cBhvr>
                                        <p:cTn id="53" dur="8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69" y="1146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5" dur="850" fill="hold"/>
                                        <p:tgtEl>
                                          <p:spTgt spid="15"/>
                                        </p:tgtEl>
                                      </p:cBhvr>
                                      <p:by x="56346" y="56346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3137752 0.25567512 " pathEditMode="relative" rAng="0" ptsTypes="AA">
                                      <p:cBhvr>
                                        <p:cTn id="57" dur="8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69" y="12784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850" fill="hold"/>
                                        <p:tgtEl>
                                          <p:spTgt spid="16"/>
                                        </p:tgtEl>
                                      </p:cBhvr>
                                      <p:by x="56346" y="56346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49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688812 0.13137902 " pathEditMode="relative" rAng="0" ptsTypes="AA">
                                      <p:cBhvr>
                                        <p:cTn id="66" dur="8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4" y="6569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850" fill="hold"/>
                                        <p:tgtEl>
                                          <p:spTgt spid="19"/>
                                        </p:tgtEl>
                                      </p:cBhvr>
                                      <p:by x="56346" y="56346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689272 0.15785768 " pathEditMode="relative" rAng="0" ptsTypes="AA">
                                      <p:cBhvr>
                                        <p:cTn id="70" dur="8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5" y="7893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850" fill="hold"/>
                                        <p:tgtEl>
                                          <p:spTgt spid="17"/>
                                        </p:tgtEl>
                                      </p:cBhvr>
                                      <p:by x="56346" y="56346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6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4397862 0.26834296 " pathEditMode="relative" rAng="0" ptsTypes="AA">
                                      <p:cBhvr>
                                        <p:cTn id="77" dur="8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89" y="13417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9" dur="850" fill="hold"/>
                                        <p:tgtEl>
                                          <p:spTgt spid="20"/>
                                        </p:tgtEl>
                                      </p:cBhvr>
                                      <p:by x="56346" y="56346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309766 0.1326099 " pathEditMode="relative" rAng="0" ptsTypes="AA">
                                      <p:cBhvr>
                                        <p:cTn id="84" dur="8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49" y="663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850" fill="hold"/>
                                        <p:tgtEl>
                                          <p:spTgt spid="12"/>
                                        </p:tgtEl>
                                      </p:cBhvr>
                                      <p:by x="56346" y="56346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309766 0.1326099 " pathEditMode="relative" rAng="0" ptsTypes="AA">
                                      <p:cBhvr>
                                        <p:cTn id="91" dur="8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49" y="663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" dur="850" fill="hold"/>
                                        <p:tgtEl>
                                          <p:spTgt spid="13"/>
                                        </p:tgtEl>
                                      </p:cBhvr>
                                      <p:by x="56346" y="56346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46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46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46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46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46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46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46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46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46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46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43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01851852 " pathEditMode="relative" rAng="0" ptsTypes="AA">
                                      <p:cBhvr>
                                        <p:cTn id="162" dur="56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26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46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46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46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4375 0.0106482 " pathEditMode="relative" rAng="0" ptsTypes="AA">
                                      <p:cBhvr>
                                        <p:cTn id="180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88" y="532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2" dur="700" fill="hold"/>
                                        <p:tgtEl>
                                          <p:spTgt spid="8"/>
                                        </p:tgtEl>
                                      </p:cBhvr>
                                      <p:by x="55000" y="5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69375 -0.13185185 " pathEditMode="relative" rAng="0" ptsTypes="AA">
                                      <p:cBhvr>
                                        <p:cTn id="191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69" y="-6593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3" dur="700" fill="hold"/>
                                        <p:tgtEl>
                                          <p:spTgt spid="21"/>
                                        </p:tgtEl>
                                      </p:cBhvr>
                                      <p:by x="49091" y="49091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46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46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" presetClass="exit" presetSubtype="0" fill="hold" nodeType="withEffect">
                                  <p:stCondLst>
                                    <p:cond delay="49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9333333 -0.13185185 " pathEditMode="relative" rAng="0" ptsTypes="AA">
                                      <p:cBhvr>
                                        <p:cTn id="206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67" y="-6593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8" dur="700" fill="hold"/>
                                        <p:tgtEl>
                                          <p:spTgt spid="9"/>
                                        </p:tgtEl>
                                      </p:cBhvr>
                                      <p:by x="49091" y="49091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" presetClass="exit" presetSubtype="0" fill="hold" nodeType="withEffect">
                                  <p:stCondLst>
                                    <p:cond delay="49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11111111 " pathEditMode="relative" rAng="0" ptsTypes="AA">
                                      <p:cBhvr>
                                        <p:cTn id="222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556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46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46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46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46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46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46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46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46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11111111 " pathEditMode="relative" rAng="0" ptsTypes="AA">
                                      <p:cBhvr>
                                        <p:cTn id="248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556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11111111 " pathEditMode="relative" rAng="0" ptsTypes="AA">
                                      <p:cBhvr>
                                        <p:cTn id="250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556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nodeType="withEffect">
                                  <p:stCondLst>
                                    <p:cond delay="49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64" presetClass="path" presetSubtype="0" accel="20000" decel="2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 -0.11111111 " pathEditMode="relative" rAng="0" ptsTypes="AA">
                                      <p:cBhvr>
                                        <p:cTn id="257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28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46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46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46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46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46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4" dur="46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7" dur="46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0" dur="46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3" dur="46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0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6" dur="46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0" presetClass="exit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46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46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2" dur="700" fill="hold"/>
                                        <p:tgtEl>
                                          <p:spTgt spid="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13" presetID="10" presetClass="entr" presetSubtype="0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44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8" descr="Rendered Blouse slid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9" descr="Rendered Blouse slid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0" descr="Rendered Blouse slid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1" descr="Rendered Blouse slid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2" descr="Rendered Blouse slid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3" descr="Rendered Blouse slid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4" descr="Rendered Blouse slid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rimary-scene-4" descr="Native Blouse animation layer"/>
          <p:cNvPicPr>
            <a:picLocks noChangeAspect="0"/>
          </p:cNvPicPr>
          <p:nvPr/>
        </p:nvPicPr>
        <p:blipFill>
          <a:blip r:embed="rId3"/>
          <a:stretch>
            <a:fillRect/>
          </a:stretch>
        </p:blipFill>
        <p:spPr>
          <a:xfrm>
            <a:off x="-172021" y="796072"/>
            <a:ext cx="3564536" cy="1191978"/>
          </a:xfrm>
          <a:prstGeom prst="rect">
            <a:avLst/>
          </a:prstGeom>
        </p:spPr>
      </p:pic>
      <p:pic>
        <p:nvPicPr>
          <p:cNvPr id="4" name="primary-agent-subtitle" descr="Native Blouse animation layer"/>
          <p:cNvPicPr>
            <a:picLocks noChangeAspect="0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6" y="1201764"/>
            <a:ext cx="202433" cy="68349"/>
          </a:xfrm>
          <a:prstGeom prst="rect">
            <a:avLst/>
          </a:prstGeom>
        </p:spPr>
      </p:pic>
      <p:pic>
        <p:nvPicPr>
          <p:cNvPr id="5" name="primary-agent-title" descr="Native Blouse animation layer"/>
          <p:cNvPicPr>
            <a:picLocks noChangeAspect="0"/>
          </p:cNvPicPr>
          <p:nvPr/>
        </p:nvPicPr>
        <p:blipFill>
          <a:blip r:embed="rId5"/>
          <a:stretch>
            <a:fillRect/>
          </a:stretch>
        </p:blipFill>
        <p:spPr>
          <a:xfrm>
            <a:off x="1601359" y="1150508"/>
            <a:ext cx="224201" cy="85429"/>
          </a:xfrm>
          <a:prstGeom prst="rect">
            <a:avLst/>
          </a:prstGeom>
        </p:spPr>
      </p:pic>
      <p:pic>
        <p:nvPicPr>
          <p:cNvPr id="6" name="primary-environment-title" descr="Native Blouse animation layer"/>
          <p:cNvPicPr>
            <a:picLocks noChangeAspect="0"/>
          </p:cNvPicPr>
          <p:nvPr/>
        </p:nvPicPr>
        <p:blipFill>
          <a:blip r:embed="rId6"/>
          <a:stretch>
            <a:fillRect/>
          </a:stretch>
        </p:blipFill>
        <p:spPr>
          <a:xfrm>
            <a:off x="2065357" y="1308312"/>
            <a:ext cx="317370" cy="85429"/>
          </a:xfrm>
          <a:prstGeom prst="rect">
            <a:avLst/>
          </a:prstGeom>
        </p:spPr>
      </p:pic>
      <p:pic>
        <p:nvPicPr>
          <p:cNvPr id="7" name="primary-environment-subtitle" descr="Native Blouse animation layer"/>
          <p:cNvPicPr>
            <a:picLocks noChangeAspect="0"/>
          </p:cNvPicPr>
          <p:nvPr/>
        </p:nvPicPr>
        <p:blipFill>
          <a:blip r:embed="rId7"/>
          <a:stretch>
            <a:fillRect/>
          </a:stretch>
        </p:blipFill>
        <p:spPr>
          <a:xfrm>
            <a:off x="2058752" y="1359568"/>
            <a:ext cx="330607" cy="68349"/>
          </a:xfrm>
          <a:prstGeom prst="rect">
            <a:avLst/>
          </a:prstGeom>
        </p:spPr>
      </p:pic>
      <p:pic>
        <p:nvPicPr>
          <p:cNvPr id="8" name="primary-llm-label" descr="Native Blouse animation layer"/>
          <p:cNvPicPr>
            <a:picLocks noChangeAspect="0"/>
          </p:cNvPicPr>
          <p:nvPr/>
        </p:nvPicPr>
        <p:blipFill>
          <a:blip r:embed="rId8"/>
          <a:stretch>
            <a:fillRect/>
          </a:stretch>
        </p:blipFill>
        <p:spPr>
          <a:xfrm>
            <a:off x="841635" y="1100500"/>
            <a:ext cx="339084" cy="110905"/>
          </a:xfrm>
          <a:prstGeom prst="rect">
            <a:avLst/>
          </a:prstGeom>
        </p:spPr>
      </p:pic>
      <p:pic>
        <p:nvPicPr>
          <p:cNvPr id="9" name="fixarena-frame" descr="Native Blouse animation layer"/>
          <p:cNvPicPr>
            <a:picLocks noChangeAspect="0"/>
          </p:cNvPicPr>
          <p:nvPr/>
        </p:nvPicPr>
        <p:blipFill>
          <a:blip r:embed="rId9"/>
          <a:stretch>
            <a:fillRect/>
          </a:stretch>
        </p:blipFill>
        <p:spPr>
          <a:xfrm>
            <a:off x="628650" y="642938"/>
            <a:ext cx="7886700" cy="3857625"/>
          </a:xfrm>
          <a:prstGeom prst="rect">
            <a:avLst/>
          </a:prstGeom>
        </p:spPr>
      </p:pic>
      <p:pic>
        <p:nvPicPr>
          <p:cNvPr id="10" name="eval-mechanics-chai-logo" descr="Native Blouse animation layer"/>
          <p:cNvPicPr>
            <a:picLocks noChangeAspect="0"/>
          </p:cNvPicPr>
          <p:nvPr/>
        </p:nvPicPr>
        <p:blipFill>
          <a:blip r:embed="rId10"/>
          <a:stretch>
            <a:fillRect/>
          </a:stretch>
        </p:blipFill>
        <p:spPr>
          <a:xfrm>
            <a:off x="8648700" y="4648200"/>
            <a:ext cx="495300" cy="4953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5" descr="Rendered Blouse slid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Embedded video 3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" descr="Rendered Blouse slid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7" descr="Rendered Blouse slid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8" descr="Rendered Blouse slid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9" descr="Rendered Blouse slid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0" descr="Rendered Blouse slid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1" descr="Rendered Blouse slid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2" descr="Rendered Blouse slid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Animation step 1 frame 1" descr="Rendered Blouse animation step 1 fram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blouse-step-number-0" descr="Native Blouse animation layer"/>
          <p:cNvPicPr>
            <a:picLocks noChangeAspect="0"/>
          </p:cNvPicPr>
          <p:nvPr/>
        </p:nvPicPr>
        <p:blipFill>
          <a:blip r:embed="rId4"/>
          <a:stretch>
            <a:fillRect/>
          </a:stretch>
        </p:blipFill>
        <p:spPr>
          <a:xfrm>
            <a:off x="8261949" y="4931420"/>
            <a:ext cx="443550" cy="203150"/>
          </a:xfrm>
          <a:prstGeom prst="rect">
            <a:avLst/>
          </a:prstGeom>
        </p:spPr>
      </p:pic>
      <p:pic>
        <p:nvPicPr>
          <p:cNvPr id="5" name="blouse-step-number-1" descr="Native Blouse animation layer"/>
          <p:cNvPicPr>
            <a:picLocks noChangeAspect="0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949" y="4931420"/>
            <a:ext cx="443550" cy="203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3" descr="Rendered Blouse slid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Animation step 1 frame 1" descr="Rendered Blouse animation step 1 fram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blouse-step-number-0" descr="Native Blouse animation layer"/>
          <p:cNvPicPr>
            <a:picLocks noChangeAspect="0"/>
          </p:cNvPicPr>
          <p:nvPr/>
        </p:nvPicPr>
        <p:blipFill>
          <a:blip r:embed="rId4"/>
          <a:stretch>
            <a:fillRect/>
          </a:stretch>
        </p:blipFill>
        <p:spPr>
          <a:xfrm>
            <a:off x="8261949" y="4931420"/>
            <a:ext cx="443550" cy="203150"/>
          </a:xfrm>
          <a:prstGeom prst="rect">
            <a:avLst/>
          </a:prstGeom>
        </p:spPr>
      </p:pic>
      <p:pic>
        <p:nvPicPr>
          <p:cNvPr id="5" name="blouse-step-number-1" descr="Native Blouse animation layer"/>
          <p:cNvPicPr>
            <a:picLocks noChangeAspect="0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949" y="4931420"/>
            <a:ext cx="443550" cy="203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24" descr="Rendered Blouse slid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C8C8C8"/>
      </a:dk1>
      <a:lt1>
        <a:sysClr val="window" lastClr="000000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24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Blouse</dc:creator>
  <cp:lastModifiedBy>Blouse</cp:lastModifiedBy>
  <cp:revision>1</cp:revision>
</cp:coreProperties>
</file>