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thumbnail.jpeg" ContentType="image/jpeg"/>
  <Override PartName="/ppt/media/animation11-1-1.png" ContentType="image/png"/>
  <Override PartName="/ppt/media/image1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media/image19.png" ContentType="image/png"/>
  <Override PartName="/ppt/media/image2.png" ContentType="image/png"/>
  <Override PartName="/ppt/media/image20.png" ContentType="image/png"/>
  <Override PartName="/ppt/media/image21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9.png" ContentType="image/png"/>
  <Override PartName="/ppt/media/layer11-1.png" ContentType="image/png"/>
  <Override PartName="/ppt/media/layer11-2.png" ContentType="image/png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x="9144000" cy="5143500"/>
  <p:notesSz cx="6858000" cy="9144000"/>
  <p:defaultTextStyle>
    <a:defPPr>
      <a:defRPr lang="en-I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2" y="-1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3" Type="http://schemas.openxmlformats.org/officeDocument/2006/relationships/viewProps" Target="viewProps.xml"/><Relationship Id="rId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5" Type="http://schemas.openxmlformats.org/officeDocument/2006/relationships/tableStyles" Target="tableStyles.xml"/><Relationship Id="rId4" Type="http://schemas.openxmlformats.org/officeDocument/2006/relationships/theme" Target="theme/theme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2D33F-EA7F-4834-95D7-AEA26DF4EEF3}" type="datetimeFigureOut">
              <a:rPr lang="en-IL" smtClean="0"/>
              <a:t>2026-07-31</a:t>
            </a:fld>
            <a:endParaRPr lang="en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ACC22-E8F5-4A7F-BDF6-56D49D90AC67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766964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2D33F-EA7F-4834-95D7-AEA26DF4EEF3}" type="datetimeFigureOut">
              <a:rPr lang="en-IL" smtClean="0"/>
              <a:t>2026-07-31</a:t>
            </a:fld>
            <a:endParaRPr lang="en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ACC22-E8F5-4A7F-BDF6-56D49D90AC67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690697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2D33F-EA7F-4834-95D7-AEA26DF4EEF3}" type="datetimeFigureOut">
              <a:rPr lang="en-IL" smtClean="0"/>
              <a:t>2026-07-31</a:t>
            </a:fld>
            <a:endParaRPr lang="en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ACC22-E8F5-4A7F-BDF6-56D49D90AC67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717067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600201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0" y="1600201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2D33F-EA7F-4834-95D7-AEA26DF4EEF3}" type="datetimeFigureOut">
              <a:rPr lang="en-IL" smtClean="0"/>
              <a:t>2026-07-31</a:t>
            </a:fld>
            <a:endParaRPr lang="en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ACC22-E8F5-4A7F-BDF6-56D49D90AC67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807259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2D33F-EA7F-4834-95D7-AEA26DF4EEF3}" type="datetimeFigureOut">
              <a:rPr lang="en-IL" smtClean="0"/>
              <a:t>2026-07-31</a:t>
            </a:fld>
            <a:endParaRPr lang="en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ACC22-E8F5-4A7F-BDF6-56D49D90AC67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526434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2D33F-EA7F-4834-95D7-AEA26DF4EEF3}" type="datetimeFigureOut">
              <a:rPr lang="en-IL" smtClean="0"/>
              <a:t>2026-07-31</a:t>
            </a:fld>
            <a:endParaRPr lang="en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ACC22-E8F5-4A7F-BDF6-56D49D90AC67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111274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2D33F-EA7F-4834-95D7-AEA26DF4EEF3}" type="datetimeFigureOut">
              <a:rPr lang="en-IL" smtClean="0"/>
              <a:t>2026-07-31</a:t>
            </a:fld>
            <a:endParaRPr lang="en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ACC22-E8F5-4A7F-BDF6-56D49D90AC67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768170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2D33F-EA7F-4834-95D7-AEA26DF4EEF3}" type="datetimeFigureOut">
              <a:rPr lang="en-IL" smtClean="0"/>
              <a:t>2026-07-31</a:t>
            </a:fld>
            <a:endParaRPr lang="en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ACC22-E8F5-4A7F-BDF6-56D49D90AC67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134764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2D33F-EA7F-4834-95D7-AEA26DF4EEF3}" type="datetimeFigureOut">
              <a:rPr lang="en-IL" smtClean="0"/>
              <a:t>2026-07-31</a:t>
            </a:fld>
            <a:endParaRPr lang="en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ACC22-E8F5-4A7F-BDF6-56D49D90AC67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232524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2D33F-EA7F-4834-95D7-AEA26DF4EEF3}" type="datetimeFigureOut">
              <a:rPr lang="en-IL" smtClean="0"/>
              <a:t>2026-07-31</a:t>
            </a:fld>
            <a:endParaRPr lang="en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ACC22-E8F5-4A7F-BDF6-56D49D90AC67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969778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85600" y="274639"/>
            <a:ext cx="36576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274639"/>
            <a:ext cx="107696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2D33F-EA7F-4834-95D7-AEA26DF4EEF3}" type="datetimeFigureOut">
              <a:rPr lang="en-IL" smtClean="0"/>
              <a:t>2026-07-31</a:t>
            </a:fld>
            <a:endParaRPr lang="en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ACC22-E8F5-4A7F-BDF6-56D49D90AC67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848901506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62D33F-EA7F-4834-95D7-AEA26DF4EEF3}" type="datetimeFigureOut">
              <a:rPr lang="en-IL" smtClean="0"/>
              <a:t>2026-07-31</a:t>
            </a:fld>
            <a:endParaRPr lang="en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6ACC22-E8F5-4A7F-BDF6-56D49D90AC67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290491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I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animation11-1-1.png"/><Relationship Id="rId4" Type="http://schemas.openxmlformats.org/officeDocument/2006/relationships/image" Target="../media/layer11-1.png"/><Relationship Id="rId5" Type="http://schemas.openxmlformats.org/officeDocument/2006/relationships/image" Target="../media/layer11-2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" descr="Rendered Blouse slid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2" descr="Rendered Blouse slid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3" descr="Rendered Blouse sli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4" descr="Rendered Blouse sli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5" descr="Rendered Blouse sli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6" descr="Rendered Blouse slid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7" descr="Rendered Blouse slid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8" descr="Rendered Blouse slid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9" descr="Rendered Blouse slid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0" descr="Rendered Blouse slid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1" descr="Rendered Blouse slid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Animation step 1 frame 1" descr="Rendered Blouse animation step 1 fram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blouse-step-number-0" descr="Native Blouse animation layer"/>
          <p:cNvPicPr>
            <a:picLocks noChangeAspect="0"/>
          </p:cNvPicPr>
          <p:nvPr/>
        </p:nvPicPr>
        <p:blipFill>
          <a:blip r:embed="rId4"/>
          <a:stretch>
            <a:fillRect/>
          </a:stretch>
        </p:blipFill>
        <p:spPr>
          <a:xfrm>
            <a:off x="8261949" y="4931420"/>
            <a:ext cx="443550" cy="203150"/>
          </a:xfrm>
          <a:prstGeom prst="rect">
            <a:avLst/>
          </a:prstGeom>
        </p:spPr>
      </p:pic>
      <p:pic>
        <p:nvPicPr>
          <p:cNvPr id="5" name="blouse-step-number-1" descr="Native Blouse animation layer"/>
          <p:cNvPicPr>
            <a:picLocks noChangeAspect="0"/>
          </p:cNvPicPr>
          <p:nvPr/>
        </p:nvPicPr>
        <p:blipFill>
          <a:blip r:embed="rId5"/>
          <a:stretch>
            <a:fillRect/>
          </a:stretch>
        </p:blipFill>
        <p:spPr>
          <a:xfrm>
            <a:off x="8261949" y="4931420"/>
            <a:ext cx="443550" cy="2031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2" descr="Rendered Blouse slid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3" descr="Rendered Blouse slid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4" descr="Rendered Blouse slid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5" descr="Rendered Blouse slid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" descr="Rendered Blouse slid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7" descr="Rendered Blouse slid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8" descr="Rendered Blouse slid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9" descr="Rendered Blouse slid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20" descr="Rendered Blouse slid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21" descr="Rendered Blouse slid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C8C8C8"/>
      </a:dk1>
      <a:lt1>
        <a:sysClr val="window" lastClr="000000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Blouse</dc:creator>
  <cp:lastModifiedBy>Blouse</cp:lastModifiedBy>
  <cp:revision>1</cp:revision>
</cp:coreProperties>
</file>